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9" r:id="rId7"/>
    <p:sldId id="261" r:id="rId8"/>
    <p:sldId id="272" r:id="rId9"/>
    <p:sldId id="271" r:id="rId10"/>
    <p:sldId id="262" r:id="rId11"/>
    <p:sldId id="273" r:id="rId12"/>
    <p:sldId id="270" r:id="rId13"/>
    <p:sldId id="264" r:id="rId14"/>
    <p:sldId id="263" r:id="rId15"/>
    <p:sldId id="265" r:id="rId16"/>
    <p:sldId id="266" r:id="rId17"/>
    <p:sldId id="267" r:id="rId18"/>
    <p:sldId id="26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88"/>
    <p:restoredTop sz="96654"/>
  </p:normalViewPr>
  <p:slideViewPr>
    <p:cSldViewPr snapToGrid="0">
      <p:cViewPr varScale="1">
        <p:scale>
          <a:sx n="131" d="100"/>
          <a:sy n="131" d="100"/>
        </p:scale>
        <p:origin x="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varez, Robert J" userId="d1ff0eba-e391-44f1-aebe-7ff8b3e12482" providerId="ADAL" clId="{FF016435-0A41-F54B-B0F5-64B9E32929BE}"/>
    <pc:docChg chg="modSld">
      <pc:chgData name="Alvarez, Robert J" userId="d1ff0eba-e391-44f1-aebe-7ff8b3e12482" providerId="ADAL" clId="{FF016435-0A41-F54B-B0F5-64B9E32929BE}" dt="2023-04-18T20:31:29.823" v="4" actId="20577"/>
      <pc:docMkLst>
        <pc:docMk/>
      </pc:docMkLst>
      <pc:sldChg chg="modSp mod">
        <pc:chgData name="Alvarez, Robert J" userId="d1ff0eba-e391-44f1-aebe-7ff8b3e12482" providerId="ADAL" clId="{FF016435-0A41-F54B-B0F5-64B9E32929BE}" dt="2023-04-18T20:31:29.823" v="4" actId="20577"/>
        <pc:sldMkLst>
          <pc:docMk/>
          <pc:sldMk cId="3637046229" sldId="273"/>
        </pc:sldMkLst>
        <pc:spChg chg="mod">
          <ac:chgData name="Alvarez, Robert J" userId="d1ff0eba-e391-44f1-aebe-7ff8b3e12482" providerId="ADAL" clId="{FF016435-0A41-F54B-B0F5-64B9E32929BE}" dt="2023-04-18T20:31:29.823" v="4" actId="20577"/>
          <ac:spMkLst>
            <pc:docMk/>
            <pc:sldMk cId="3637046229" sldId="273"/>
            <ac:spMk id="3" creationId="{DC55B1E8-2C1C-46D9-4F47-C0A61AB31CE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4/18/23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8642F-31D3-FA18-CB36-530DDAFB3A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3828" y="1482290"/>
            <a:ext cx="7425891" cy="1029680"/>
          </a:xfrm>
        </p:spPr>
        <p:txBody>
          <a:bodyPr/>
          <a:lstStyle/>
          <a:p>
            <a:r>
              <a:rPr lang="en-US" dirty="0"/>
              <a:t>ML from scratch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D27BFC-B73C-AC3D-8113-5C719E0D51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94256" y="334349"/>
            <a:ext cx="2363037" cy="426047"/>
          </a:xfrm>
        </p:spPr>
        <p:txBody>
          <a:bodyPr>
            <a:normAutofit/>
          </a:bodyPr>
          <a:lstStyle/>
          <a:p>
            <a:pPr algn="r"/>
            <a:r>
              <a:rPr lang="en-US" sz="2400" dirty="0"/>
              <a:t>Robert Alvarez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1E02BCE-E26B-58FA-BEFE-30881A30E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4621" y="1630036"/>
            <a:ext cx="2992672" cy="450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58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EC1C8A2-9ED4-0719-4C3B-9FD8794BB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676"/>
            <a:ext cx="7772400" cy="6422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881CB7-1CC9-C53B-8CC8-88FD63A20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696" y="263858"/>
            <a:ext cx="4335379" cy="1497564"/>
          </a:xfrm>
        </p:spPr>
        <p:txBody>
          <a:bodyPr/>
          <a:lstStyle/>
          <a:p>
            <a:r>
              <a:rPr lang="en-US" dirty="0"/>
              <a:t>Binary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453364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5B1E8-2C1C-46D9-4F47-C0A61AB31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lot:)</a:t>
            </a:r>
          </a:p>
          <a:p>
            <a:pPr lvl="1"/>
            <a:r>
              <a:rPr lang="en-US" dirty="0"/>
              <a:t>Like binary logistic but K times worst.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F9A3A9B-4FA0-29DE-A79C-A2FF8C22E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3796" y="262647"/>
            <a:ext cx="5601510" cy="1648839"/>
          </a:xfrm>
        </p:spPr>
        <p:txBody>
          <a:bodyPr>
            <a:normAutofit fontScale="90000"/>
          </a:bodyPr>
          <a:lstStyle/>
          <a:p>
            <a:r>
              <a:rPr lang="en-US" dirty="0"/>
              <a:t>multinomial logistic regression (</a:t>
            </a:r>
            <a:r>
              <a:rPr lang="en-US" dirty="0" err="1"/>
              <a:t>Softmax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37046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6E2A4-367F-1ADA-6C94-D688977C0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3796" y="262647"/>
            <a:ext cx="5601510" cy="1648839"/>
          </a:xfrm>
        </p:spPr>
        <p:txBody>
          <a:bodyPr>
            <a:normAutofit fontScale="90000"/>
          </a:bodyPr>
          <a:lstStyle/>
          <a:p>
            <a:r>
              <a:rPr lang="en-US" dirty="0"/>
              <a:t>multinomial logistic regression (</a:t>
            </a:r>
            <a:r>
              <a:rPr lang="en-US" dirty="0" err="1"/>
              <a:t>Softmax</a:t>
            </a:r>
            <a:r>
              <a:rPr lang="en-US" dirty="0"/>
              <a:t>) – Under development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0CE96BC-0E70-8E5C-B6C6-6881FF963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94" y="0"/>
            <a:ext cx="58771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78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, chat or text message&#10;&#10;Description automatically generated">
            <a:extLst>
              <a:ext uri="{FF2B5EF4-FFF2-40B4-BE49-F238E27FC236}">
                <a16:creationId xmlns:a16="http://schemas.microsoft.com/office/drawing/2014/main" id="{2EFCA6A8-EF6E-D7FE-B89E-8DC76744F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87285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1F6A7C3-86B1-0E83-6E4A-B173127B1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5404" y="349403"/>
            <a:ext cx="6119662" cy="824879"/>
          </a:xfrm>
        </p:spPr>
        <p:txBody>
          <a:bodyPr>
            <a:normAutofit/>
          </a:bodyPr>
          <a:lstStyle/>
          <a:p>
            <a:r>
              <a:rPr lang="en-US" dirty="0"/>
              <a:t>Bernoulli Naive bayes</a:t>
            </a:r>
          </a:p>
        </p:txBody>
      </p:sp>
    </p:spTree>
    <p:extLst>
      <p:ext uri="{BB962C8B-B14F-4D97-AF65-F5344CB8AC3E}">
        <p14:creationId xmlns:p14="http://schemas.microsoft.com/office/powerpoint/2010/main" val="995897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3E378A3-13A7-3123-A8B9-C7D6F4DF9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153"/>
            <a:ext cx="9326880" cy="64844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51325F-2214-9B3B-E9A5-51268A7EE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743" y="330153"/>
            <a:ext cx="5981700" cy="921669"/>
          </a:xfrm>
        </p:spPr>
        <p:txBody>
          <a:bodyPr/>
          <a:lstStyle/>
          <a:p>
            <a:r>
              <a:rPr lang="en-US" dirty="0"/>
              <a:t>Gaussian Naive bayes</a:t>
            </a:r>
          </a:p>
        </p:txBody>
      </p:sp>
    </p:spTree>
    <p:extLst>
      <p:ext uri="{BB962C8B-B14F-4D97-AF65-F5344CB8AC3E}">
        <p14:creationId xmlns:p14="http://schemas.microsoft.com/office/powerpoint/2010/main" val="1083731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7E07460-29B3-FEC6-6D2B-4B9CFB4E9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46787" cy="68580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EC24E92-B63B-541E-0D88-35DC16282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043" y="0"/>
            <a:ext cx="714195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D7EDD3-E13C-8409-048C-F0EAE53C0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7469" y="3324692"/>
            <a:ext cx="4036828" cy="1083677"/>
          </a:xfrm>
        </p:spPr>
        <p:txBody>
          <a:bodyPr>
            <a:normAutofit fontScale="90000"/>
          </a:bodyPr>
          <a:lstStyle/>
          <a:p>
            <a:r>
              <a:rPr lang="en-US" dirty="0"/>
              <a:t>Decision trees Classifier Part1</a:t>
            </a:r>
          </a:p>
        </p:txBody>
      </p:sp>
    </p:spTree>
    <p:extLst>
      <p:ext uri="{BB962C8B-B14F-4D97-AF65-F5344CB8AC3E}">
        <p14:creationId xmlns:p14="http://schemas.microsoft.com/office/powerpoint/2010/main" val="3721033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129BCF-FFD6-F77A-8E66-D5531FE1B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9953" y="908751"/>
            <a:ext cx="4036828" cy="1083677"/>
          </a:xfrm>
        </p:spPr>
        <p:txBody>
          <a:bodyPr>
            <a:normAutofit fontScale="90000"/>
          </a:bodyPr>
          <a:lstStyle/>
          <a:p>
            <a:r>
              <a:rPr lang="en-US" dirty="0"/>
              <a:t>Decision trees Classifier Part2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D92D223-317C-DE57-75C4-1110D41B5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02" y="0"/>
            <a:ext cx="56319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70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DD7C2C1-18F6-2D83-8F90-A653A870A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8345103" cy="5776777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70257E2-BC09-E46B-2888-504C1CE52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002" y="1923679"/>
            <a:ext cx="6099997" cy="49343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B4717-7357-F9F7-BE8E-403A3EBFA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145" y="60354"/>
            <a:ext cx="6285697" cy="1863325"/>
          </a:xfrm>
        </p:spPr>
        <p:txBody>
          <a:bodyPr>
            <a:normAutofit/>
          </a:bodyPr>
          <a:lstStyle/>
          <a:p>
            <a:r>
              <a:rPr lang="en-US" dirty="0"/>
              <a:t>Dense neural network (testing In progress)</a:t>
            </a:r>
          </a:p>
        </p:txBody>
      </p:sp>
    </p:spTree>
    <p:extLst>
      <p:ext uri="{BB962C8B-B14F-4D97-AF65-F5344CB8AC3E}">
        <p14:creationId xmlns:p14="http://schemas.microsoft.com/office/powerpoint/2010/main" val="841949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9A89F-E881-38E8-EC89-747F3F06A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9932" y="764373"/>
            <a:ext cx="4826267" cy="1293028"/>
          </a:xfrm>
        </p:spPr>
        <p:txBody>
          <a:bodyPr/>
          <a:lstStyle/>
          <a:p>
            <a:r>
              <a:rPr lang="en-US" dirty="0"/>
              <a:t>Possible future 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2EBC5-BA5E-8426-D203-3A545F6FF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336" y="2290813"/>
            <a:ext cx="9603606" cy="3426594"/>
          </a:xfrm>
        </p:spPr>
        <p:txBody>
          <a:bodyPr/>
          <a:lstStyle/>
          <a:p>
            <a:r>
              <a:rPr lang="en-US" dirty="0"/>
              <a:t>Forward and backward attribute selection.</a:t>
            </a:r>
          </a:p>
          <a:p>
            <a:r>
              <a:rPr lang="en-US" dirty="0"/>
              <a:t>K-Means</a:t>
            </a:r>
          </a:p>
          <a:p>
            <a:r>
              <a:rPr lang="en-US" dirty="0"/>
              <a:t>Hyperplane separation</a:t>
            </a:r>
          </a:p>
          <a:p>
            <a:r>
              <a:rPr lang="en-US" dirty="0"/>
              <a:t>Support Vector Machines (SVM)</a:t>
            </a:r>
          </a:p>
          <a:p>
            <a:r>
              <a:rPr lang="en-US" dirty="0"/>
              <a:t>KNN with tangential distance</a:t>
            </a:r>
          </a:p>
          <a:p>
            <a:pPr lvl="1"/>
            <a:r>
              <a:rPr lang="en-US" dirty="0"/>
              <a:t>Accuracy of 98.9% accuracy</a:t>
            </a:r>
          </a:p>
          <a:p>
            <a:r>
              <a:rPr lang="en-US" dirty="0"/>
              <a:t>Ridge regression</a:t>
            </a:r>
          </a:p>
          <a:p>
            <a:r>
              <a:rPr lang="en-US" dirty="0"/>
              <a:t>Lasso regression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14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1A1C5-FF08-2EC0-FF8F-A1B399534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1473" y="362945"/>
            <a:ext cx="2397235" cy="830587"/>
          </a:xfrm>
        </p:spPr>
        <p:txBody>
          <a:bodyPr/>
          <a:lstStyle/>
          <a:p>
            <a:pPr algn="ctr"/>
            <a:r>
              <a:rPr lang="en-US" dirty="0"/>
              <a:t>Set up</a:t>
            </a:r>
          </a:p>
        </p:txBody>
      </p:sp>
      <p:pic>
        <p:nvPicPr>
          <p:cNvPr id="7" name="Picture 6" descr="Text, chat or text message&#10;&#10;Description automatically generated">
            <a:extLst>
              <a:ext uri="{FF2B5EF4-FFF2-40B4-BE49-F238E27FC236}">
                <a16:creationId xmlns:a16="http://schemas.microsoft.com/office/drawing/2014/main" id="{33E4BC4C-0A45-A90C-EAD1-553189A74F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06"/>
          <a:stretch/>
        </p:blipFill>
        <p:spPr>
          <a:xfrm>
            <a:off x="170046" y="0"/>
            <a:ext cx="3904226" cy="68580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343006DD-BBBD-1406-DFDF-C90FD7817A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8"/>
          <a:stretch/>
        </p:blipFill>
        <p:spPr>
          <a:xfrm>
            <a:off x="7931217" y="-16436"/>
            <a:ext cx="4217715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0052AE-59C6-2C06-EF21-6B4B244C7B65}"/>
              </a:ext>
            </a:extLst>
          </p:cNvPr>
          <p:cNvSpPr txBox="1"/>
          <p:nvPr/>
        </p:nvSpPr>
        <p:spPr>
          <a:xfrm>
            <a:off x="3090891" y="2011680"/>
            <a:ext cx="2107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</a:t>
            </a:r>
            <a:r>
              <a:rPr lang="en-US" dirty="0" err="1"/>
              <a:t>sklearn</a:t>
            </a:r>
            <a:r>
              <a:rPr lang="en-US" dirty="0"/>
              <a:t> non-ML methods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4802F4-AAD8-135D-6B31-AF9F46C915E6}"/>
              </a:ext>
            </a:extLst>
          </p:cNvPr>
          <p:cNvSpPr txBox="1"/>
          <p:nvPr/>
        </p:nvSpPr>
        <p:spPr>
          <a:xfrm>
            <a:off x="10378973" y="1688514"/>
            <a:ext cx="1642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Performance matrix</a:t>
            </a:r>
          </a:p>
        </p:txBody>
      </p:sp>
    </p:spTree>
    <p:extLst>
      <p:ext uri="{BB962C8B-B14F-4D97-AF65-F5344CB8AC3E}">
        <p14:creationId xmlns:p14="http://schemas.microsoft.com/office/powerpoint/2010/main" val="918933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6F93E-37A6-E3B8-A5E6-ED664E71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Sets</a:t>
            </a:r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FAA76C4-374E-A01B-4489-EEB8D5D6A8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2"/>
          <a:stretch/>
        </p:blipFill>
        <p:spPr>
          <a:xfrm>
            <a:off x="231006" y="0"/>
            <a:ext cx="7312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54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4D3FA03-ECF8-2605-1223-60BA86B6F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42547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E19E2F-955F-FF8A-D073-4DB37C15F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4990" y="100230"/>
            <a:ext cx="8610600" cy="1293028"/>
          </a:xfrm>
        </p:spPr>
        <p:txBody>
          <a:bodyPr/>
          <a:lstStyle/>
          <a:p>
            <a:r>
              <a:rPr lang="en-US" dirty="0"/>
              <a:t>KNN Classification</a:t>
            </a:r>
          </a:p>
        </p:txBody>
      </p:sp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C437A77E-170A-BE4B-8D0B-635E2AD21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965" y="1130633"/>
            <a:ext cx="5574625" cy="298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570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24B3509-B147-28B4-5881-152489378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53" y="447775"/>
            <a:ext cx="9452009" cy="61792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DEF8C1-5F91-0995-4DB2-8504466B3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995" y="255268"/>
            <a:ext cx="8610600" cy="1293028"/>
          </a:xfrm>
        </p:spPr>
        <p:txBody>
          <a:bodyPr/>
          <a:lstStyle/>
          <a:p>
            <a:r>
              <a:rPr lang="en-US" dirty="0"/>
              <a:t>KNN Regressor</a:t>
            </a:r>
          </a:p>
        </p:txBody>
      </p:sp>
    </p:spTree>
    <p:extLst>
      <p:ext uri="{BB962C8B-B14F-4D97-AF65-F5344CB8AC3E}">
        <p14:creationId xmlns:p14="http://schemas.microsoft.com/office/powerpoint/2010/main" val="2805493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3B5C7-9CBF-2C2A-AEB9-659D789CF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1609"/>
            <a:ext cx="6096000" cy="851974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/>
              <a:t>Linear regression for regression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105848A-128E-0AD7-4DA5-34CD72CC8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198" y="608562"/>
            <a:ext cx="1862451" cy="624228"/>
          </a:xfrm>
          <a:prstGeom prst="rect">
            <a:avLst/>
          </a:prstGeom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7821D517-34E0-BB93-8C70-0AF7C1549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031" y="1232790"/>
            <a:ext cx="3362487" cy="1370695"/>
          </a:xfrm>
          <a:prstGeom prst="rect">
            <a:avLst/>
          </a:prstGeom>
        </p:spPr>
      </p:pic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EF96378E-31E8-D2BF-E4EF-2157ACC8E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11" y="2586288"/>
            <a:ext cx="5164011" cy="3738436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F19AD69-2094-54AD-EC32-80D4EA21F5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554" y="6324724"/>
            <a:ext cx="3061740" cy="53327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88DEC65-DD5C-8DC7-0FC8-BA4A5FFA2A79}"/>
              </a:ext>
            </a:extLst>
          </p:cNvPr>
          <p:cNvSpPr txBox="1">
            <a:spLocks/>
          </p:cNvSpPr>
          <p:nvPr/>
        </p:nvSpPr>
        <p:spPr>
          <a:xfrm>
            <a:off x="5979268" y="182575"/>
            <a:ext cx="6096000" cy="851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Linear regression for Classification</a:t>
            </a:r>
          </a:p>
        </p:txBody>
      </p:sp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3B762661-D1FF-8C23-2CD1-6F7E593499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5500" y="1034549"/>
            <a:ext cx="5879768" cy="56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788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8AFA85C-C6D0-F18E-01C9-9AFFA9B5F3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2"/>
          <a:stretch/>
        </p:blipFill>
        <p:spPr>
          <a:xfrm>
            <a:off x="124939" y="0"/>
            <a:ext cx="706021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F7AFEB-E3A4-6A54-C9D6-2255ECFC2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0036" y="-14210"/>
            <a:ext cx="8470236" cy="1161947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Linear Regression for regression and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279254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F91CE-F48E-A521-C38E-5CC01CACD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251" y="268365"/>
            <a:ext cx="3296054" cy="1210342"/>
          </a:xfrm>
        </p:spPr>
        <p:txBody>
          <a:bodyPr/>
          <a:lstStyle/>
          <a:p>
            <a:pPr algn="l"/>
            <a:r>
              <a:rPr lang="en-US" dirty="0"/>
              <a:t>Logistic regression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E1CD2DBC-8E7E-3C1E-C0CC-3163286BB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651" y="126478"/>
            <a:ext cx="7594600" cy="3708400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D5AF709F-A562-3913-3473-AB0ACCCA3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351" y="3949836"/>
            <a:ext cx="7315200" cy="142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7E446E-8FB1-D364-9AE1-8FD1B191C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4151" y="5487194"/>
            <a:ext cx="2895600" cy="292100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7977CB2B-234E-80C5-E510-996C4E947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9901" y="5894252"/>
            <a:ext cx="23241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955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D78D49B-3A77-2B98-FAE5-5E1725F23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696" y="263858"/>
            <a:ext cx="4335379" cy="1497564"/>
          </a:xfrm>
        </p:spPr>
        <p:txBody>
          <a:bodyPr/>
          <a:lstStyle/>
          <a:p>
            <a:r>
              <a:rPr lang="en-US" dirty="0"/>
              <a:t>Binary logistic regression</a:t>
            </a:r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E376DE73-57F7-4923-C6D9-94EBCC65D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27" y="127038"/>
            <a:ext cx="6476718" cy="2158906"/>
          </a:xfrm>
          <a:prstGeom prst="rect">
            <a:avLst/>
          </a:prstGeom>
        </p:spPr>
      </p:pic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EB8ECE9E-E0CC-78A0-D4E8-21A4F60FA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595" y="2422764"/>
            <a:ext cx="3581046" cy="828520"/>
          </a:xfrm>
          <a:prstGeom prst="rect">
            <a:avLst/>
          </a:prstGeom>
        </p:spPr>
      </p:pic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663801CA-5227-A8F0-504B-661F1FB18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61" y="3429000"/>
            <a:ext cx="4588724" cy="828520"/>
          </a:xfrm>
          <a:prstGeom prst="rect">
            <a:avLst/>
          </a:prstGeom>
        </p:spPr>
      </p:pic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FCB7C48A-F311-EA33-DDA7-EF024509DB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7695" y="2583636"/>
            <a:ext cx="4879379" cy="1389838"/>
          </a:xfrm>
          <a:prstGeom prst="rect">
            <a:avLst/>
          </a:prstGeom>
        </p:spPr>
      </p:pic>
      <p:pic>
        <p:nvPicPr>
          <p:cNvPr id="14" name="Picture 13" descr="Text, letter&#10;&#10;Description automatically generated">
            <a:extLst>
              <a:ext uri="{FF2B5EF4-FFF2-40B4-BE49-F238E27FC236}">
                <a16:creationId xmlns:a16="http://schemas.microsoft.com/office/drawing/2014/main" id="{7875B39C-3E1A-A36D-2829-96DE100CE10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5465"/>
          <a:stretch/>
        </p:blipFill>
        <p:spPr>
          <a:xfrm>
            <a:off x="151537" y="4394340"/>
            <a:ext cx="6453203" cy="2182314"/>
          </a:xfrm>
          <a:prstGeom prst="rect">
            <a:avLst/>
          </a:prstGeom>
        </p:spPr>
      </p:pic>
      <p:pic>
        <p:nvPicPr>
          <p:cNvPr id="15" name="Picture 14" descr="Text, letter&#10;&#10;Description automatically generated">
            <a:extLst>
              <a:ext uri="{FF2B5EF4-FFF2-40B4-BE49-F238E27FC236}">
                <a16:creationId xmlns:a16="http://schemas.microsoft.com/office/drawing/2014/main" id="{C9A8337E-1717-5E83-3D6A-4F1C982CA6B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7354" r="30558"/>
          <a:stretch/>
        </p:blipFill>
        <p:spPr>
          <a:xfrm>
            <a:off x="7126764" y="4257520"/>
            <a:ext cx="4481239" cy="66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68952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5</TotalTime>
  <Words>120</Words>
  <Application>Microsoft Macintosh PowerPoint</Application>
  <PresentationFormat>Widescreen</PresentationFormat>
  <Paragraphs>32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Century Gothic</vt:lpstr>
      <vt:lpstr>Vapor Trail</vt:lpstr>
      <vt:lpstr>ML from scratch</vt:lpstr>
      <vt:lpstr>Set up</vt:lpstr>
      <vt:lpstr>Data Sets</vt:lpstr>
      <vt:lpstr>KNN Classification</vt:lpstr>
      <vt:lpstr>KNN Regressor</vt:lpstr>
      <vt:lpstr>Linear regression for regression</vt:lpstr>
      <vt:lpstr>Linear Regression for regression and classification</vt:lpstr>
      <vt:lpstr>Logistic regression</vt:lpstr>
      <vt:lpstr>Binary logistic regression</vt:lpstr>
      <vt:lpstr>Binary logistic regression</vt:lpstr>
      <vt:lpstr>multinomial logistic regression (Softmax)</vt:lpstr>
      <vt:lpstr>multinomial logistic regression (Softmax) – Under development</vt:lpstr>
      <vt:lpstr>Bernoulli Naive bayes</vt:lpstr>
      <vt:lpstr>Gaussian Naive bayes</vt:lpstr>
      <vt:lpstr>Decision trees Classifier Part1</vt:lpstr>
      <vt:lpstr>Decision trees Classifier Part2</vt:lpstr>
      <vt:lpstr>Dense neural network (testing In progress)</vt:lpstr>
      <vt:lpstr>Possible future implementations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from scratch</dc:title>
  <dc:creator>Alvarez, Robert J</dc:creator>
  <cp:lastModifiedBy>Alvarez, Robert J</cp:lastModifiedBy>
  <cp:revision>1</cp:revision>
  <dcterms:created xsi:type="dcterms:W3CDTF">2023-04-17T16:41:00Z</dcterms:created>
  <dcterms:modified xsi:type="dcterms:W3CDTF">2023-04-18T20:31:34Z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73649dc-6fee-4eb8-a128-734c3c842ea8_Enabled">
    <vt:lpwstr>true</vt:lpwstr>
  </property>
  <property fmtid="{D5CDD505-2E9C-101B-9397-08002B2CF9AE}" pid="3" name="MSIP_Label_b73649dc-6fee-4eb8-a128-734c3c842ea8_SetDate">
    <vt:lpwstr>2023-04-17T22:50:45Z</vt:lpwstr>
  </property>
  <property fmtid="{D5CDD505-2E9C-101B-9397-08002B2CF9AE}" pid="4" name="MSIP_Label_b73649dc-6fee-4eb8-a128-734c3c842ea8_Method">
    <vt:lpwstr>Standard</vt:lpwstr>
  </property>
  <property fmtid="{D5CDD505-2E9C-101B-9397-08002B2CF9AE}" pid="5" name="MSIP_Label_b73649dc-6fee-4eb8-a128-734c3c842ea8_Name">
    <vt:lpwstr>defa4170-0d19-0005-0004-bc88714345d2</vt:lpwstr>
  </property>
  <property fmtid="{D5CDD505-2E9C-101B-9397-08002B2CF9AE}" pid="6" name="MSIP_Label_b73649dc-6fee-4eb8-a128-734c3c842ea8_SiteId">
    <vt:lpwstr>857c21d2-1a16-43a4-90cf-d57f3fab9d2f</vt:lpwstr>
  </property>
  <property fmtid="{D5CDD505-2E9C-101B-9397-08002B2CF9AE}" pid="7" name="MSIP_Label_b73649dc-6fee-4eb8-a128-734c3c842ea8_ActionId">
    <vt:lpwstr>c7a7fa81-8898-47b4-996f-1c1772d30f7f</vt:lpwstr>
  </property>
  <property fmtid="{D5CDD505-2E9C-101B-9397-08002B2CF9AE}" pid="8" name="MSIP_Label_b73649dc-6fee-4eb8-a128-734c3c842ea8_ContentBits">
    <vt:lpwstr>0</vt:lpwstr>
  </property>
</Properties>
</file>